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B7C503-7D70-481C-BB06-90D7112A8A95}" type="datetimeFigureOut">
              <a:rPr lang="de-DE" smtClean="0"/>
              <a:t>14. 02. 2015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F4E9DE-1C13-44BE-9461-6E4BE4E9641C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s-brannenburg.de/downloads/Gliederung_Sonnenofen.pptx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www.rs-brannenburg.de/downloads/Gliederung_Solarkocher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s-brannenburg.de/downloads/Gliederung_Wasserkraftwerk.pptx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rs-brannenburg.de/downloads/Gliederung_Windrad.pptx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Alternative Energie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4226024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rgbClr val="FFC000"/>
                </a:solidFill>
              </a:rPr>
              <a:t>Sonne</a:t>
            </a:r>
          </a:p>
          <a:p>
            <a:r>
              <a:rPr lang="de-DE" b="1" dirty="0" smtClean="0">
                <a:solidFill>
                  <a:srgbClr val="FFC000"/>
                </a:solidFill>
              </a:rPr>
              <a:t> Wind</a:t>
            </a:r>
          </a:p>
          <a:p>
            <a:r>
              <a:rPr lang="de-DE" b="1" dirty="0" smtClean="0">
                <a:solidFill>
                  <a:srgbClr val="FFC000"/>
                </a:solidFill>
              </a:rPr>
              <a:t> Wasser</a:t>
            </a:r>
            <a:endParaRPr lang="de-DE" b="1" dirty="0">
              <a:solidFill>
                <a:srgbClr val="FFC000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6233"/>
            <a:ext cx="2479923" cy="222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11" y="2015888"/>
            <a:ext cx="1949351" cy="319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15" y="1239476"/>
            <a:ext cx="2597259" cy="155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45" y="4725144"/>
            <a:ext cx="2950642" cy="18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33675" y="4627699"/>
            <a:ext cx="154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Solarkocher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347345" y="6336307"/>
            <a:ext cx="143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Sonnenofen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795011" y="483748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Windrad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465159" y="2400515"/>
            <a:ext cx="196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Wasserkraftwerk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5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72906"/>
              </p:ext>
            </p:extLst>
          </p:nvPr>
        </p:nvGraphicFramePr>
        <p:xfrm>
          <a:off x="251520" y="260648"/>
          <a:ext cx="8568952" cy="637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250250"/>
                <a:gridCol w="2034226"/>
                <a:gridCol w="2142238"/>
              </a:tblGrid>
              <a:tr h="61584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Solarofen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Wasserkraftwerk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Solarkocher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Windrad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2552511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 smtClean="0">
                          <a:latin typeface="+mj-lt"/>
                        </a:rPr>
                        <a:t>Physik</a:t>
                      </a:r>
                    </a:p>
                    <a:p>
                      <a:pPr algn="ctr"/>
                      <a:endParaRPr lang="de-DE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Melissa Bauer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Elisabeth Resch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Philip Erdmann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Florian Stadler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j-lt"/>
                        </a:rPr>
                        <a:t>Physik</a:t>
                      </a:r>
                    </a:p>
                    <a:p>
                      <a:pPr algn="ctr"/>
                      <a:endParaRPr lang="de-DE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Philip Huber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Lorenz</a:t>
                      </a:r>
                      <a:r>
                        <a:rPr lang="de-DE" baseline="0" dirty="0" smtClean="0">
                          <a:latin typeface="+mj-lt"/>
                        </a:rPr>
                        <a:t> Hager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aseline="0" dirty="0" smtClean="0">
                          <a:latin typeface="+mj-lt"/>
                        </a:rPr>
                        <a:t>Lukas Metzner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aseline="0" dirty="0" smtClean="0">
                          <a:latin typeface="+mj-lt"/>
                        </a:rPr>
                        <a:t>Lukas Hannover</a:t>
                      </a:r>
                    </a:p>
                    <a:p>
                      <a:pPr algn="ctr"/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j-lt"/>
                        </a:rPr>
                        <a:t>Physik</a:t>
                      </a:r>
                    </a:p>
                    <a:p>
                      <a:pPr algn="ctr"/>
                      <a:endParaRPr lang="de-DE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Johanna Vogt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Michael Gruber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Jonathan Binder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Sebastian </a:t>
                      </a:r>
                      <a:r>
                        <a:rPr lang="de-DE" dirty="0" err="1" smtClean="0">
                          <a:latin typeface="+mj-lt"/>
                        </a:rPr>
                        <a:t>Gößler</a:t>
                      </a:r>
                      <a:endParaRPr lang="de-DE" dirty="0" smtClean="0">
                        <a:latin typeface="+mj-lt"/>
                      </a:endParaRPr>
                    </a:p>
                    <a:p>
                      <a:pPr algn="ctr"/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j-lt"/>
                        </a:rPr>
                        <a:t>Physik</a:t>
                      </a:r>
                    </a:p>
                    <a:p>
                      <a:pPr algn="ctr"/>
                      <a:endParaRPr lang="de-DE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Tim Voss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Dominik Titz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Moritz Leitner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Lukas Schachtner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1655231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j-lt"/>
                        </a:rPr>
                        <a:t>CAD</a:t>
                      </a:r>
                    </a:p>
                    <a:p>
                      <a:pPr algn="ctr"/>
                      <a:endParaRPr lang="de-DE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Miriam </a:t>
                      </a:r>
                      <a:r>
                        <a:rPr lang="de-DE" dirty="0" err="1" smtClean="0">
                          <a:latin typeface="+mj-lt"/>
                        </a:rPr>
                        <a:t>Westermeier</a:t>
                      </a:r>
                      <a:endParaRPr lang="de-DE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Andreas Heinke</a:t>
                      </a:r>
                    </a:p>
                    <a:p>
                      <a:pPr algn="ctr"/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j-lt"/>
                        </a:rPr>
                        <a:t>CAD</a:t>
                      </a:r>
                    </a:p>
                    <a:p>
                      <a:pPr algn="ctr"/>
                      <a:endParaRPr lang="de-DE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Julian </a:t>
                      </a:r>
                      <a:r>
                        <a:rPr lang="de-DE" dirty="0" err="1" smtClean="0">
                          <a:latin typeface="+mj-lt"/>
                        </a:rPr>
                        <a:t>Schmidtsdorf</a:t>
                      </a:r>
                      <a:endParaRPr lang="de-DE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Adrian</a:t>
                      </a:r>
                      <a:r>
                        <a:rPr lang="de-DE" baseline="0" dirty="0" smtClean="0">
                          <a:latin typeface="+mj-lt"/>
                        </a:rPr>
                        <a:t> Sachse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j-lt"/>
                        </a:rPr>
                        <a:t>CAD</a:t>
                      </a:r>
                    </a:p>
                    <a:p>
                      <a:pPr algn="ctr"/>
                      <a:endParaRPr lang="de-DE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Max Neumann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mtClean="0">
                          <a:latin typeface="+mj-lt"/>
                        </a:rPr>
                        <a:t>Oliver Omonski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j-lt"/>
                        </a:rPr>
                        <a:t>CAD</a:t>
                      </a:r>
                    </a:p>
                    <a:p>
                      <a:pPr algn="ctr"/>
                      <a:endParaRPr lang="de-DE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Georg </a:t>
                      </a:r>
                      <a:r>
                        <a:rPr lang="de-DE" dirty="0" err="1" smtClean="0">
                          <a:latin typeface="+mj-lt"/>
                        </a:rPr>
                        <a:t>Steer</a:t>
                      </a:r>
                      <a:endParaRPr lang="de-DE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latin typeface="+mj-lt"/>
                        </a:rPr>
                        <a:t>Klaus Rosner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j-lt"/>
                        </a:rPr>
                        <a:t>Erdkunde</a:t>
                      </a:r>
                    </a:p>
                    <a:p>
                      <a:pPr algn="ctr"/>
                      <a:endParaRPr lang="de-DE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de-DE" b="0" dirty="0" smtClean="0">
                          <a:latin typeface="+mj-lt"/>
                        </a:rPr>
                        <a:t>Valentin </a:t>
                      </a:r>
                      <a:r>
                        <a:rPr lang="de-DE" b="0" dirty="0" err="1" smtClean="0">
                          <a:latin typeface="+mj-lt"/>
                        </a:rPr>
                        <a:t>Pfaffinger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j-lt"/>
                        </a:rPr>
                        <a:t>Erdkunde</a:t>
                      </a:r>
                    </a:p>
                    <a:p>
                      <a:pPr algn="ctr"/>
                      <a:endParaRPr lang="de-DE" dirty="0" smtClean="0">
                        <a:latin typeface="+mj-lt"/>
                      </a:endParaRPr>
                    </a:p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Paul </a:t>
                      </a:r>
                      <a:r>
                        <a:rPr lang="de-DE" dirty="0" err="1" smtClean="0">
                          <a:latin typeface="+mj-lt"/>
                        </a:rPr>
                        <a:t>Goswin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j-lt"/>
                        </a:rPr>
                        <a:t>Erdkunde</a:t>
                      </a:r>
                      <a:endParaRPr lang="de-DE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+mj-lt"/>
                        </a:rPr>
                        <a:t>Erdkunde</a:t>
                      </a:r>
                    </a:p>
                    <a:p>
                      <a:pPr algn="ctr"/>
                      <a:endParaRPr lang="de-DE" dirty="0" smtClean="0">
                        <a:latin typeface="+mj-lt"/>
                      </a:endParaRPr>
                    </a:p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Florian Exner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81</Words>
  <Application>Microsoft Office PowerPoint</Application>
  <PresentationFormat>Bildschirmpräsentation (4:3)</PresentationFormat>
  <Paragraphs>65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Book Antiqua</vt:lpstr>
      <vt:lpstr>Lucida Sans</vt:lpstr>
      <vt:lpstr>Wingdings</vt:lpstr>
      <vt:lpstr>Wingdings 2</vt:lpstr>
      <vt:lpstr>Wingdings 3</vt:lpstr>
      <vt:lpstr>Ananke</vt:lpstr>
      <vt:lpstr>Alternative Energie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Energie</dc:title>
  <dc:creator>Admin</dc:creator>
  <cp:lastModifiedBy>Axel Braun</cp:lastModifiedBy>
  <cp:revision>26</cp:revision>
  <dcterms:created xsi:type="dcterms:W3CDTF">2014-05-23T17:21:17Z</dcterms:created>
  <dcterms:modified xsi:type="dcterms:W3CDTF">2015-02-14T09:59:21Z</dcterms:modified>
</cp:coreProperties>
</file>